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 Semi Bold"/>
      <p:regular r:id="rId20"/>
    </p:embeddedFont>
    <p:embeddedFont>
      <p:font typeface="Gelasio Semi Bold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  <p:embeddedFont>
      <p:font typeface="Gelasio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AI-Powered Chess Video Analyzer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From Video to Voice: Detecting Chess Moves and Generating Funny Commentary with AI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2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By: Likhita Yerra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4926"/>
            <a:ext cx="6350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What Could Be Better?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77333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18315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Video Format Limitations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63064"/>
            <a:ext cx="30054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Some camera angles and video compression formats reduce detection accuracy below optimal levels.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2477333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61831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Viewing Angle Sensitivity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463064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 performs best with top-down perspectives. Side angles create occlusion problems.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2477333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618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Lighting Challenges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108734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 light or inconsistent illumination can confuse the piece recognition algorithm.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2477333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61831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Processing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463064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Current offline processing needs optimization for live streaming capabilities and broader deployment.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01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What's Next?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2510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23492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Streaming Analysis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68240"/>
            <a:ext cx="30054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Process and analyze chess games as they happen live, providing instant commentary and insights.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1982510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123492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Interactive Q&amp;A System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4968240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Allow viewers to ask questions about positions, strategies, or specific moves during gameplay.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1982510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123492"/>
            <a:ext cx="29537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Stockfish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4613910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Incorporate professional chess engine analysis to offer powerful coaching feedback and alternative move suggestions.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1982510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123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Mobile Application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4613910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Package the complete system into a user-friendly mobile app for chess enthusiasts, students, and content creators.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66835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These enhancements will transform chess viewing from passive observation into an engaging, educational experience accessible anywhere.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8319"/>
            <a:ext cx="81254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Chess Viewing Challenge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0072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30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Difficult to Follow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213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Chess videos can be hard to track, especially for beginners unfamiliar with notation and strategy.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00072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831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Lack of Engagement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321498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Traditional chess commentary often lacks excitement and accessibility for casual viewers.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00072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830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Learning Barrier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3213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Without clear move tracking and explanations, learning from videos becomes frustrating.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66535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My solution combines Computer Vision to detect moves with Generative AI to create engaging, humorous commentary that makes chess accessible to everyone.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6378"/>
            <a:ext cx="64721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How My System Works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58785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99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1. Video Input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90185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Chess videos feed into the system for real-time processing.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2658785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799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2. AI Detection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290185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YOLOv8 model tracks pieces and identifies board positions accurately.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2658785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799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3. Move Translation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290185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 data converts into standard chess notation like "e4" or "Nf3".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2658785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799767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4. Commentary Generation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644515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GPT-4 creates witty commentary that text-to-speech brings to life.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751" y="531733"/>
            <a:ext cx="4833938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Dataset I Used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6751" y="1426012"/>
            <a:ext cx="7790498" cy="142339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870109" y="1619369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Roboflow Collection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70109" y="2037397"/>
            <a:ext cx="740378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Thousands of labeled chessboard images from diverse environments. The variety ensures robust recognition across different viewing contexts.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6751" y="3042761"/>
            <a:ext cx="7790498" cy="142339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870109" y="3236119"/>
            <a:ext cx="2788682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Comprehensive Variety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0109" y="3654147"/>
            <a:ext cx="740378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includes different board styles, camera angles, and lighting conditions. This diversity makes the AI adaptable to real-world videos.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6751" y="4659511"/>
            <a:ext cx="7790498" cy="142339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870109" y="4852868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Piece Classification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70109" y="5270897"/>
            <a:ext cx="740378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Trained to recognize 12 distinct chess pieces (6 white, 6 black). Each piece has unique movement patterns the AI must understand.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6751" y="6276261"/>
            <a:ext cx="7790498" cy="142339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14" name="Text 11"/>
          <p:cNvSpPr/>
          <p:nvPr/>
        </p:nvSpPr>
        <p:spPr>
          <a:xfrm>
            <a:off x="870109" y="6469618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Strategic Labeling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870109" y="6887647"/>
            <a:ext cx="740378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 annotation scheme optimized for piece position tracking. Enables the AI to follow games even with partial board visibility.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601" y="482918"/>
            <a:ext cx="4766667" cy="548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Training the AI Model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601" y="1382673"/>
            <a:ext cx="2711291" cy="16756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4601" y="3277791"/>
            <a:ext cx="232624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YOLOv8 Architecture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14601" y="3657481"/>
            <a:ext cx="3152775" cy="842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Selected for its superior speed and accuracy in real-time object detection tasks.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742" y="1382673"/>
            <a:ext cx="2711291" cy="16756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30742" y="3277791"/>
            <a:ext cx="2195036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GPU Acceleration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4030742" y="3657481"/>
            <a:ext cx="3152775" cy="842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Leveraged Google Colab's Tesla T4 GPU infrastructure to optimize training performance.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883" y="1382673"/>
            <a:ext cx="2711291" cy="167568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46883" y="3277791"/>
            <a:ext cx="2319457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Exceptional Accuracy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7446883" y="3657481"/>
            <a:ext cx="3152775" cy="842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Achieved over 99% precision in chess piece recognition across various board scenarios.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3024" y="1382673"/>
            <a:ext cx="2711291" cy="167568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63024" y="3277791"/>
            <a:ext cx="237184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Efficient Convergence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0863024" y="3657481"/>
            <a:ext cx="31527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reached optimal performance after just 11 training epochs.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01" y="5027176"/>
            <a:ext cx="2711291" cy="167568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14601" y="6922294"/>
            <a:ext cx="2195036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Video Readiness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614601" y="7301984"/>
            <a:ext cx="31527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trained model seamlessly processes live chess footage with minimal latency.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624" y="480536"/>
            <a:ext cx="5817156" cy="54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Detecting Moves in a Video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624" y="1376124"/>
            <a:ext cx="3155156" cy="19500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1624" y="3544491"/>
            <a:ext cx="2184559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Frame Extraction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11624" y="3922276"/>
            <a:ext cx="3155156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Videos are broken down into sequential frames for analysis.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837" y="1376124"/>
            <a:ext cx="3155275" cy="19500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28837" y="3544491"/>
            <a:ext cx="2184559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Piece Recognition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4028837" y="3922276"/>
            <a:ext cx="3155275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YOLOv8 model identifies each piece with 99% accuracy.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169" y="1376124"/>
            <a:ext cx="3155275" cy="195000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46169" y="3544491"/>
            <a:ext cx="2184559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Board Mapping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7446169" y="3922276"/>
            <a:ext cx="3155275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Each piece gets coordinates like "e4" on a virtual grid.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3501" y="1376124"/>
            <a:ext cx="3155275" cy="195000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63501" y="3544491"/>
            <a:ext cx="2184559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Change Detection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0863501" y="3922276"/>
            <a:ext cx="3155275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Frame-by-frame comparison reveals piece movements automatically.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24" y="5005626"/>
            <a:ext cx="3155156" cy="195000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11624" y="7173992"/>
            <a:ext cx="2441138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Chess Logic Validation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611624" y="7551777"/>
            <a:ext cx="3155156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Rule-based filtering eliminates impossible moves for accuracy.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606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Making the Game Fun with GPT-4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1834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Once moves are detected, GPT-4 transforms dry chess notation into engaging commentary.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1544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6" name="Text 3"/>
          <p:cNvSpPr/>
          <p:nvPr/>
        </p:nvSpPr>
        <p:spPr>
          <a:xfrm>
            <a:off x="7017306" y="41544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Witty Observations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64486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"That pawn to e4 is braver than a knight in shining armor!"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41544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10908983" y="41544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Strategic Insights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908983" y="464486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explains complex positions in accessible, entertaining language.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62155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7017306" y="6215539"/>
            <a:ext cx="29226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Personality Injection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017306" y="670595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Text-to-speech brings commentary to life with natural intonation.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5954"/>
            <a:ext cx="66409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Turning Text Into Voice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28361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58596"/>
            <a:ext cx="37714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Text-to-Speech Technology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49014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Google Text-to-Speech transforms GPT-4's witty chess commentary into lifelike audio with natural-sounding narration.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128361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958715"/>
            <a:ext cx="41208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Enhanced Viewing Experience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03463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system delivers commentary that enhances viewing experiences without distracting from gameplay.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128361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958596"/>
            <a:ext cx="33388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Commentary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449014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enjoy professional-quality commentary that follows each move in real-time, making chess videos accessible and entertaining for players of all levels.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572" y="449937"/>
            <a:ext cx="4090392" cy="511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What I Achieved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572" y="1288494"/>
            <a:ext cx="3187184" cy="19697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2572" y="3462695"/>
            <a:ext cx="2094667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Detection Excellence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2572" y="3816429"/>
            <a:ext cx="3187184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Achieved 99% accuracy in chess piece recognition across diverse board scenarios.</a:t>
            </a:r>
            <a:endParaRPr lang="en-US" sz="12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143" y="1288494"/>
            <a:ext cx="3187303" cy="19698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05143" y="3462814"/>
            <a:ext cx="2259211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Real-Game Processing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005143" y="3816548"/>
            <a:ext cx="3187303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Successfully converted complex moves from actual games like Queen's Gambit.</a:t>
            </a:r>
            <a:endParaRPr lang="en-US" sz="12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834" y="1288494"/>
            <a:ext cx="3187303" cy="196988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37834" y="3462814"/>
            <a:ext cx="2304098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Engaging Commentary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7437834" y="3816548"/>
            <a:ext cx="3187303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Integrated GPT-4 to transform chess notation into witty, informative narration.</a:t>
            </a:r>
            <a:endParaRPr lang="en-US" sz="12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0525" y="1288494"/>
            <a:ext cx="3187303" cy="196988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70525" y="3462814"/>
            <a:ext cx="2045137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Audio Narration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0870525" y="3816548"/>
            <a:ext cx="3187303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Implemented text-to-speech technology for natural-sounding chess commentary.</a:t>
            </a:r>
            <a:endParaRPr lang="en-US" sz="12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72" y="4830723"/>
            <a:ext cx="3187184" cy="19697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72572" y="7004923"/>
            <a:ext cx="2045137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Complete Solution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572572" y="7358658"/>
            <a:ext cx="3187184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Delivered a fully functional web application with intuitive user interface.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2025-03-28T09:07:23Z</dcterms:created>
  <dcterms:modified xsi:type="dcterms:W3CDTF">2025-03-28T09:07:23Z</dcterms:modified>
</cp:coreProperties>
</file>